
<file path=[Content_Types].xml><?xml version="1.0" encoding="utf-8"?>
<Types xmlns="http://schemas.openxmlformats.org/package/2006/content-types">
  <Default Extension="png" ContentType="image/png"/>
  <Default Extension="jfif" ContentType="image/jpe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9" r:id="rId3"/>
    <p:sldId id="257" r:id="rId4"/>
    <p:sldId id="260"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5/13/2021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5/13/2021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abhardw3@kent.edu"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f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3621504"/>
            <a:ext cx="9418320" cy="1179095"/>
          </a:xfrm>
        </p:spPr>
        <p:txBody>
          <a:bodyPr>
            <a:normAutofit/>
          </a:bodyPr>
          <a:lstStyle/>
          <a:p>
            <a:r>
              <a:rPr lang="en-IN" sz="4800" dirty="0" smtClean="0"/>
              <a:t>   Inventory Management System</a:t>
            </a:r>
            <a:endParaRPr lang="en-IN" sz="4800" dirty="0"/>
          </a:p>
        </p:txBody>
      </p:sp>
      <p:sp>
        <p:nvSpPr>
          <p:cNvPr id="3" name="Subtitle 2"/>
          <p:cNvSpPr>
            <a:spLocks noGrp="1"/>
          </p:cNvSpPr>
          <p:nvPr>
            <p:ph type="subTitle" idx="1"/>
          </p:nvPr>
        </p:nvSpPr>
        <p:spPr>
          <a:xfrm>
            <a:off x="1261872" y="4800600"/>
            <a:ext cx="10805802" cy="1691640"/>
          </a:xfrm>
        </p:spPr>
        <p:txBody>
          <a:bodyPr>
            <a:normAutofit fontScale="92500" lnSpcReduction="20000"/>
          </a:bodyPr>
          <a:lstStyle/>
          <a:p>
            <a:r>
              <a:rPr lang="en-IN" dirty="0" smtClean="0"/>
              <a:t>                                                      Final Project </a:t>
            </a:r>
          </a:p>
          <a:p>
            <a:r>
              <a:rPr lang="en-IN" dirty="0"/>
              <a:t> </a:t>
            </a:r>
            <a:r>
              <a:rPr lang="en-IN" dirty="0" smtClean="0"/>
              <a:t>                                                       </a:t>
            </a:r>
          </a:p>
          <a:p>
            <a:r>
              <a:rPr lang="en-IN" dirty="0"/>
              <a:t> </a:t>
            </a:r>
            <a:r>
              <a:rPr lang="en-IN" dirty="0" smtClean="0"/>
              <a:t>                                                                                           Submission By: Aarush Bhardwaj</a:t>
            </a:r>
          </a:p>
          <a:p>
            <a:r>
              <a:rPr lang="en-IN" dirty="0"/>
              <a:t> </a:t>
            </a:r>
            <a:r>
              <a:rPr lang="en-IN" dirty="0" smtClean="0"/>
              <a:t>                                                                                            </a:t>
            </a:r>
            <a:r>
              <a:rPr lang="en-IN" dirty="0" smtClean="0">
                <a:hlinkClick r:id="rId4"/>
              </a:rPr>
              <a:t>abhardw3@kent.edu</a:t>
            </a:r>
            <a:r>
              <a:rPr lang="en-IN" dirty="0" smtClean="0"/>
              <a:t>, 811126136</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185" y="277153"/>
            <a:ext cx="6266355" cy="3524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1663" y="152400"/>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4167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2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19" y="4877600"/>
            <a:ext cx="5175024" cy="1325562"/>
          </a:xfrm>
        </p:spPr>
        <p:txBody>
          <a:bodyPr>
            <a:normAutofit fontScale="90000"/>
          </a:bodyPr>
          <a:lstStyle/>
          <a:p>
            <a:r>
              <a:rPr lang="en-IN" sz="2400" dirty="0" smtClean="0"/>
              <a:t/>
            </a:r>
            <a:br>
              <a:rPr lang="en-IN" sz="2400" dirty="0" smtClean="0"/>
            </a:br>
            <a:r>
              <a:rPr lang="en-IN" sz="2400" dirty="0"/>
              <a:t/>
            </a:r>
            <a:br>
              <a:rPr lang="en-IN" sz="2400" dirty="0"/>
            </a:br>
            <a:r>
              <a:rPr lang="en-IN" sz="2400" dirty="0" smtClean="0"/>
              <a:t/>
            </a:r>
            <a:br>
              <a:rPr lang="en-IN" sz="2400" dirty="0" smtClean="0"/>
            </a:br>
            <a:r>
              <a:rPr lang="en-IN" sz="2400" dirty="0"/>
              <a:t/>
            </a:r>
            <a:br>
              <a:rPr lang="en-IN" sz="2400" dirty="0"/>
            </a:br>
            <a:r>
              <a:rPr lang="en-IN" sz="2400" dirty="0" smtClean="0"/>
              <a:t/>
            </a:r>
            <a:br>
              <a:rPr lang="en-IN" sz="2400" dirty="0" smtClean="0"/>
            </a:br>
            <a:r>
              <a:rPr lang="en-IN" sz="2400" dirty="0"/>
              <a:t/>
            </a:r>
            <a:br>
              <a:rPr lang="en-IN" sz="2400" dirty="0"/>
            </a:br>
            <a:r>
              <a:rPr lang="en-IN" sz="2400" dirty="0" smtClean="0"/>
              <a:t/>
            </a:r>
            <a:br>
              <a:rPr lang="en-IN" sz="2400" dirty="0" smtClean="0"/>
            </a:br>
            <a:r>
              <a:rPr lang="en-IN" sz="2400" dirty="0"/>
              <a:t/>
            </a:r>
            <a:br>
              <a:rPr lang="en-IN" sz="2400" dirty="0"/>
            </a:br>
            <a:r>
              <a:rPr lang="en-IN" sz="2400" dirty="0" smtClean="0"/>
              <a:t/>
            </a:r>
            <a:br>
              <a:rPr lang="en-IN" sz="2400" dirty="0" smtClean="0"/>
            </a:br>
            <a:r>
              <a:rPr lang="en-IN" sz="2400" dirty="0"/>
              <a:t/>
            </a:r>
            <a:br>
              <a:rPr lang="en-IN" sz="2400" dirty="0"/>
            </a:br>
            <a:r>
              <a:rPr lang="en-IN" sz="2400" dirty="0" smtClean="0"/>
              <a:t>Evaluating overall efficiency of Inventory Management System by simulating it’s current working of 2 departments: </a:t>
            </a:r>
            <a:br>
              <a:rPr lang="en-IN" sz="2400" dirty="0" smtClean="0"/>
            </a:br>
            <a:r>
              <a:rPr lang="en-IN" sz="2400" dirty="0" smtClean="0"/>
              <a:t/>
            </a:r>
            <a:br>
              <a:rPr lang="en-IN" sz="2400" dirty="0" smtClean="0"/>
            </a:br>
            <a:r>
              <a:rPr lang="en-IN" sz="2400" dirty="0" smtClean="0"/>
              <a:t>1.  Demand</a:t>
            </a:r>
            <a:br>
              <a:rPr lang="en-IN" sz="2400" dirty="0" smtClean="0"/>
            </a:br>
            <a:r>
              <a:rPr lang="en-IN" sz="2400" dirty="0" smtClean="0"/>
              <a:t> </a:t>
            </a:r>
            <a:br>
              <a:rPr lang="en-IN" sz="2400" dirty="0" smtClean="0"/>
            </a:br>
            <a:r>
              <a:rPr lang="en-IN" sz="2400" dirty="0" smtClean="0"/>
              <a:t>2. Production</a:t>
            </a:r>
            <a:br>
              <a:rPr lang="en-IN" sz="2400" dirty="0" smtClean="0"/>
            </a:br>
            <a:r>
              <a:rPr lang="en-IN" sz="2400" dirty="0" smtClean="0"/>
              <a:t/>
            </a:r>
            <a:br>
              <a:rPr lang="en-IN" sz="2400" dirty="0" smtClean="0"/>
            </a:br>
            <a:r>
              <a:rPr lang="en-IN" sz="2400" dirty="0" smtClean="0"/>
              <a:t/>
            </a:r>
            <a:br>
              <a:rPr lang="en-IN" sz="2400" dirty="0" smtClean="0"/>
            </a:br>
            <a:endParaRPr lang="en-IN" sz="24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96231"/>
            <a:ext cx="11165305" cy="1415675"/>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848" y="1511906"/>
            <a:ext cx="4184984" cy="278998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9848" y="4184707"/>
            <a:ext cx="4204613" cy="2512510"/>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94861" y="194469"/>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1940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51" y="4331369"/>
            <a:ext cx="5644255" cy="2237873"/>
          </a:xfrm>
        </p:spPr>
        <p:txBody>
          <a:bodyPr>
            <a:normAutofit fontScale="90000"/>
          </a:bodyPr>
          <a:lstStyle/>
          <a:p>
            <a:r>
              <a:rPr lang="en-IN" sz="2800" dirty="0" smtClean="0"/>
              <a:t>The Project aims to:</a:t>
            </a:r>
            <a:br>
              <a:rPr lang="en-IN" sz="2800" dirty="0" smtClean="0"/>
            </a:br>
            <a:r>
              <a:rPr lang="en-IN" sz="2800" dirty="0" smtClean="0"/>
              <a:t/>
            </a:r>
            <a:br>
              <a:rPr lang="en-IN" sz="2800" dirty="0" smtClean="0"/>
            </a:br>
            <a:r>
              <a:rPr lang="en-IN" sz="2800" dirty="0" smtClean="0"/>
              <a:t>- Model the working of 2 departments</a:t>
            </a:r>
            <a:br>
              <a:rPr lang="en-IN" sz="2800" dirty="0" smtClean="0"/>
            </a:br>
            <a:r>
              <a:rPr lang="en-IN" sz="2800" dirty="0"/>
              <a:t/>
            </a:r>
            <a:br>
              <a:rPr lang="en-IN" sz="2800" dirty="0"/>
            </a:br>
            <a:r>
              <a:rPr lang="en-IN" sz="2800" dirty="0" smtClean="0"/>
              <a:t>- Find any loop holes or problem areas</a:t>
            </a:r>
            <a:br>
              <a:rPr lang="en-IN" sz="2800" dirty="0" smtClean="0"/>
            </a:br>
            <a:r>
              <a:rPr lang="en-IN" sz="2800" dirty="0"/>
              <a:t/>
            </a:r>
            <a:br>
              <a:rPr lang="en-IN" sz="2800" dirty="0"/>
            </a:br>
            <a:r>
              <a:rPr lang="en-IN" sz="2800" dirty="0" smtClean="0"/>
              <a:t>- Recommend suggestions to fix it.</a:t>
            </a:r>
            <a:endParaRPr lang="en-IN" sz="28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5682340" cy="2057399"/>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183" y="4191000"/>
            <a:ext cx="3714750" cy="2667000"/>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95547" y="92242"/>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37436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7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2329" y="806116"/>
            <a:ext cx="4532466" cy="4470617"/>
          </a:xfrm>
        </p:spPr>
        <p:txBody>
          <a:bodyPr>
            <a:normAutofit fontScale="90000"/>
          </a:bodyPr>
          <a:lstStyle/>
          <a:p>
            <a:r>
              <a:rPr lang="en-IN" sz="2000" dirty="0" smtClean="0"/>
              <a:t>The model Consists of 2 parts:</a:t>
            </a:r>
            <a:br>
              <a:rPr lang="en-IN" sz="2000" dirty="0" smtClean="0"/>
            </a:br>
            <a:r>
              <a:rPr lang="en-IN" sz="2000" dirty="0"/>
              <a:t/>
            </a:r>
            <a:br>
              <a:rPr lang="en-IN" sz="2000" dirty="0"/>
            </a:br>
            <a:r>
              <a:rPr lang="en-IN" sz="2000" dirty="0" smtClean="0"/>
              <a:t>1. Demand Management:</a:t>
            </a:r>
            <a:br>
              <a:rPr lang="en-IN" sz="2000" dirty="0" smtClean="0"/>
            </a:br>
            <a:r>
              <a:rPr lang="en-IN" sz="2000" dirty="0" smtClean="0"/>
              <a:t/>
            </a:r>
            <a:br>
              <a:rPr lang="en-IN" sz="2000" dirty="0" smtClean="0"/>
            </a:br>
            <a:r>
              <a:rPr lang="en-IN" sz="2000" dirty="0"/>
              <a:t> </a:t>
            </a:r>
            <a:r>
              <a:rPr lang="en-IN" sz="2000" dirty="0" smtClean="0"/>
              <a:t>    - In this the customer enters, places </a:t>
            </a:r>
            <a:br>
              <a:rPr lang="en-IN" sz="2000" dirty="0" smtClean="0"/>
            </a:br>
            <a:r>
              <a:rPr lang="en-IN" sz="2000" dirty="0"/>
              <a:t> </a:t>
            </a:r>
            <a:r>
              <a:rPr lang="en-IN" sz="2000" dirty="0" smtClean="0"/>
              <a:t>       order and leaves the system either </a:t>
            </a:r>
            <a:br>
              <a:rPr lang="en-IN" sz="2000" dirty="0" smtClean="0"/>
            </a:br>
            <a:r>
              <a:rPr lang="en-IN" sz="2000" dirty="0"/>
              <a:t> </a:t>
            </a:r>
            <a:r>
              <a:rPr lang="en-IN" sz="2000" dirty="0" smtClean="0"/>
              <a:t>      after purchasing or without it.</a:t>
            </a:r>
            <a:br>
              <a:rPr lang="en-IN" sz="2000" dirty="0" smtClean="0"/>
            </a:br>
            <a:r>
              <a:rPr lang="en-IN" sz="2000" dirty="0"/>
              <a:t/>
            </a:r>
            <a:br>
              <a:rPr lang="en-IN" sz="2000" dirty="0"/>
            </a:br>
            <a:r>
              <a:rPr lang="en-IN" sz="2000" dirty="0" smtClean="0"/>
              <a:t>     -  In addition to servicing customers, it</a:t>
            </a:r>
            <a:br>
              <a:rPr lang="en-IN" sz="2000" dirty="0" smtClean="0"/>
            </a:br>
            <a:r>
              <a:rPr lang="en-IN" sz="2000" dirty="0"/>
              <a:t> </a:t>
            </a:r>
            <a:r>
              <a:rPr lang="en-IN" sz="2000" dirty="0" smtClean="0"/>
              <a:t>       also triggers the production of new</a:t>
            </a:r>
            <a:br>
              <a:rPr lang="en-IN" sz="2000" dirty="0" smtClean="0"/>
            </a:br>
            <a:r>
              <a:rPr lang="en-IN" sz="2000" dirty="0"/>
              <a:t> </a:t>
            </a:r>
            <a:r>
              <a:rPr lang="en-IN" sz="2000" dirty="0" smtClean="0"/>
              <a:t>       products. </a:t>
            </a:r>
            <a:br>
              <a:rPr lang="en-IN" sz="2000" dirty="0" smtClean="0"/>
            </a:br>
            <a:r>
              <a:rPr lang="en-IN" sz="2000" dirty="0" smtClean="0"/>
              <a:t/>
            </a:r>
            <a:br>
              <a:rPr lang="en-IN" sz="2000" dirty="0" smtClean="0"/>
            </a:br>
            <a:r>
              <a:rPr lang="en-IN" sz="2000" dirty="0" smtClean="0"/>
              <a:t>2. Production Management:</a:t>
            </a:r>
            <a:br>
              <a:rPr lang="en-IN" sz="2000" dirty="0" smtClean="0"/>
            </a:br>
            <a:r>
              <a:rPr lang="en-IN" sz="2000" dirty="0" smtClean="0"/>
              <a:t/>
            </a:r>
            <a:br>
              <a:rPr lang="en-IN" sz="2000" dirty="0" smtClean="0"/>
            </a:br>
            <a:r>
              <a:rPr lang="en-IN" sz="2000" dirty="0"/>
              <a:t> </a:t>
            </a:r>
            <a:r>
              <a:rPr lang="en-IN" sz="2000" dirty="0" smtClean="0"/>
              <a:t>     - This department starts/stops </a:t>
            </a:r>
            <a:br>
              <a:rPr lang="en-IN" sz="2000" dirty="0" smtClean="0"/>
            </a:br>
            <a:r>
              <a:rPr lang="en-IN" sz="2000" dirty="0"/>
              <a:t> </a:t>
            </a:r>
            <a:r>
              <a:rPr lang="en-IN" sz="2000" dirty="0" smtClean="0"/>
              <a:t>        manufacturing as and when required.</a:t>
            </a:r>
            <a:endParaRPr lang="en-IN" sz="20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3997437" cy="2248558"/>
          </a:xfrm>
        </p:spPr>
      </p:pic>
      <p:pic>
        <p:nvPicPr>
          <p:cNvPr id="5" name="Picture 4"/>
          <p:cNvPicPr/>
          <p:nvPr/>
        </p:nvPicPr>
        <p:blipFill>
          <a:blip r:embed="rId5">
            <a:extLst>
              <a:ext uri="{28A0092B-C50C-407E-A947-70E740481C1C}">
                <a14:useLocalDpi xmlns:a14="http://schemas.microsoft.com/office/drawing/2010/main" val="0"/>
              </a:ext>
            </a:extLst>
          </a:blip>
          <a:srcRect/>
          <a:stretch>
            <a:fillRect/>
          </a:stretch>
        </p:blipFill>
        <p:spPr bwMode="auto">
          <a:xfrm>
            <a:off x="0" y="3421246"/>
            <a:ext cx="6304915" cy="3312160"/>
          </a:xfrm>
          <a:prstGeom prst="rect">
            <a:avLst/>
          </a:prstGeom>
          <a:noFill/>
          <a:ln>
            <a:noFill/>
          </a:ln>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39137" y="76467"/>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7694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6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34" y="4523874"/>
            <a:ext cx="10840434" cy="1835700"/>
          </a:xfrm>
        </p:spPr>
        <p:txBody>
          <a:bodyPr>
            <a:normAutofit/>
          </a:bodyPr>
          <a:lstStyle/>
          <a:p>
            <a:r>
              <a:rPr lang="en-IN" sz="2400" dirty="0" smtClean="0"/>
              <a:t>- Good Service time. .                                    - </a:t>
            </a:r>
            <a:r>
              <a:rPr lang="en-IN" sz="2400" dirty="0"/>
              <a:t>Need of better production </a:t>
            </a:r>
            <a:r>
              <a:rPr lang="en-IN" sz="2400" dirty="0" smtClean="0"/>
              <a:t>criteria</a:t>
            </a:r>
            <a:br>
              <a:rPr lang="en-IN" sz="2400" dirty="0" smtClean="0"/>
            </a:br>
            <a:r>
              <a:rPr lang="en-IN" sz="2400" dirty="0" smtClean="0"/>
              <a:t> and less machine idle time                            (Changing min value of inventory)</a:t>
            </a:r>
            <a:br>
              <a:rPr lang="en-IN" sz="2400" dirty="0" smtClean="0"/>
            </a:br>
            <a:r>
              <a:rPr lang="en-IN" sz="2400" dirty="0" smtClean="0"/>
              <a:t/>
            </a:r>
            <a:br>
              <a:rPr lang="en-IN" sz="2400" dirty="0" smtClean="0"/>
            </a:br>
            <a:r>
              <a:rPr lang="en-IN" sz="2400" dirty="0" smtClean="0"/>
              <a:t>- </a:t>
            </a:r>
            <a:r>
              <a:rPr lang="en-IN" sz="2400" dirty="0"/>
              <a:t>Less customer turn </a:t>
            </a:r>
            <a:r>
              <a:rPr lang="en-IN" sz="2400" dirty="0" smtClean="0"/>
              <a:t>around                       </a:t>
            </a:r>
            <a:r>
              <a:rPr lang="en-IN" sz="2400" dirty="0"/>
              <a:t>- Addition of new resources.</a:t>
            </a:r>
            <a:r>
              <a:rPr lang="en-IN" sz="2400" dirty="0" smtClean="0"/>
              <a:t/>
            </a:r>
            <a:br>
              <a:rPr lang="en-IN" sz="2400" dirty="0" smtClean="0"/>
            </a:br>
            <a:endParaRPr lang="en-IN" sz="24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32548" y="0"/>
            <a:ext cx="7558756" cy="2261937"/>
          </a:xfrm>
        </p:spPr>
      </p:pic>
      <p:sp>
        <p:nvSpPr>
          <p:cNvPr id="7" name="Rectangle 6"/>
          <p:cNvSpPr/>
          <p:nvPr/>
        </p:nvSpPr>
        <p:spPr>
          <a:xfrm>
            <a:off x="348934" y="3422530"/>
            <a:ext cx="2031325"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Pros: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ectangle 7"/>
          <p:cNvSpPr/>
          <p:nvPr/>
        </p:nvSpPr>
        <p:spPr>
          <a:xfrm>
            <a:off x="5950672" y="3422530"/>
            <a:ext cx="2159566"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75231" y="116305"/>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71432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15"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95" y="5153025"/>
            <a:ext cx="3729789" cy="974557"/>
          </a:xfrm>
        </p:spPr>
        <p:txBody>
          <a:bodyPr>
            <a:normAutofit fontScale="90000"/>
          </a:bodyPr>
          <a:lstStyle/>
          <a:p>
            <a:r>
              <a:rPr lang="en-IN" sz="2800" dirty="0" smtClean="0"/>
              <a:t>Scenario 1:</a:t>
            </a:r>
            <a:br>
              <a:rPr lang="en-IN" sz="2800" dirty="0" smtClean="0"/>
            </a:br>
            <a:r>
              <a:rPr lang="en-IN" sz="2800" dirty="0"/>
              <a:t/>
            </a:r>
            <a:br>
              <a:rPr lang="en-IN" sz="2800" dirty="0"/>
            </a:br>
            <a:r>
              <a:rPr lang="en-IN" sz="2800" dirty="0" smtClean="0"/>
              <a:t>Finding optimal inventory value using </a:t>
            </a:r>
            <a:r>
              <a:rPr lang="en-IN" sz="2800" b="1" dirty="0" smtClean="0"/>
              <a:t>Process Analyser.</a:t>
            </a:r>
            <a:r>
              <a:rPr lang="en-IN" sz="2800" dirty="0" smtClean="0"/>
              <a:t/>
            </a:r>
            <a:br>
              <a:rPr lang="en-IN" sz="2800" dirty="0" smtClean="0"/>
            </a:br>
            <a:r>
              <a:rPr lang="en-IN" sz="2800" dirty="0"/>
              <a:t/>
            </a:r>
            <a:br>
              <a:rPr lang="en-IN" sz="2800" dirty="0"/>
            </a:br>
            <a:endParaRPr lang="en-IN" sz="28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253" y="60158"/>
            <a:ext cx="4331368" cy="1744579"/>
          </a:xfrm>
        </p:spPr>
      </p:pic>
      <p:sp>
        <p:nvSpPr>
          <p:cNvPr id="5" name="Title 1"/>
          <p:cNvSpPr txBox="1">
            <a:spLocks/>
          </p:cNvSpPr>
          <p:nvPr/>
        </p:nvSpPr>
        <p:spPr>
          <a:xfrm>
            <a:off x="6248266" y="1804737"/>
            <a:ext cx="4716380" cy="1780674"/>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IN" sz="2800" dirty="0" smtClean="0"/>
              <a:t>Scenario 2:</a:t>
            </a:r>
            <a:br>
              <a:rPr lang="en-IN" sz="2800" dirty="0" smtClean="0"/>
            </a:br>
            <a:r>
              <a:rPr lang="en-IN" sz="2800" dirty="0" smtClean="0"/>
              <a:t/>
            </a:r>
            <a:br>
              <a:rPr lang="en-IN" sz="2800" dirty="0" smtClean="0"/>
            </a:br>
            <a:r>
              <a:rPr lang="en-IN" sz="2800" dirty="0" smtClean="0"/>
              <a:t>Adding another resource to existing model (Machine 2).</a:t>
            </a:r>
            <a:br>
              <a:rPr lang="en-IN" sz="2800" dirty="0" smtClean="0"/>
            </a:br>
            <a:endParaRPr lang="en-IN" sz="2800" dirty="0"/>
          </a:p>
        </p:txBody>
      </p:sp>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96253" y="5640304"/>
            <a:ext cx="5819140" cy="1133475"/>
          </a:xfrm>
          <a:prstGeom prst="rect">
            <a:avLst/>
          </a:prstGeom>
          <a:noFill/>
          <a:ln>
            <a:noFill/>
          </a:ln>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6192119" y="3607217"/>
            <a:ext cx="4828674" cy="2599824"/>
          </a:xfrm>
          <a:prstGeom prst="rect">
            <a:avLst/>
          </a:prstGeom>
          <a:noFill/>
          <a:ln>
            <a:noFill/>
          </a:ln>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543674" y="60158"/>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63969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6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93" y="5214487"/>
            <a:ext cx="9692640" cy="1325562"/>
          </a:xfrm>
        </p:spPr>
        <p:txBody>
          <a:bodyPr>
            <a:normAutofit fontScale="90000"/>
          </a:bodyPr>
          <a:lstStyle/>
          <a:p>
            <a:r>
              <a:rPr lang="en-IN" sz="2800" dirty="0" smtClean="0"/>
              <a:t>No scenario gives the satisfactory result.</a:t>
            </a:r>
            <a:br>
              <a:rPr lang="en-IN" sz="2800" dirty="0" smtClean="0"/>
            </a:br>
            <a:r>
              <a:rPr lang="en-IN" sz="2800" dirty="0"/>
              <a:t/>
            </a:r>
            <a:br>
              <a:rPr lang="en-IN" sz="2800" dirty="0"/>
            </a:br>
            <a:r>
              <a:rPr lang="en-IN" sz="2800" dirty="0" smtClean="0"/>
              <a:t>Addition of </a:t>
            </a:r>
            <a:r>
              <a:rPr lang="en-IN" sz="2800" b="1" dirty="0" smtClean="0"/>
              <a:t>new machine </a:t>
            </a:r>
            <a:r>
              <a:rPr lang="en-IN" sz="2800" dirty="0" smtClean="0"/>
              <a:t>does </a:t>
            </a:r>
            <a:r>
              <a:rPr lang="en-IN" sz="2800" i="1" dirty="0" smtClean="0"/>
              <a:t>not</a:t>
            </a:r>
            <a:r>
              <a:rPr lang="en-IN" sz="2800" dirty="0" smtClean="0"/>
              <a:t> make much of difference to the overall model performance.</a:t>
            </a:r>
            <a:br>
              <a:rPr lang="en-IN" sz="2800" dirty="0" smtClean="0"/>
            </a:br>
            <a:r>
              <a:rPr lang="en-IN" sz="2800" dirty="0"/>
              <a:t/>
            </a:r>
            <a:br>
              <a:rPr lang="en-IN" sz="2800" dirty="0"/>
            </a:br>
            <a:r>
              <a:rPr lang="en-IN" sz="2800" dirty="0" smtClean="0"/>
              <a:t>Also the </a:t>
            </a:r>
            <a:r>
              <a:rPr lang="en-IN" sz="2800" b="1" dirty="0" smtClean="0"/>
              <a:t>existing inventory value </a:t>
            </a:r>
            <a:r>
              <a:rPr lang="en-IN" sz="2800" dirty="0" smtClean="0"/>
              <a:t>is the </a:t>
            </a:r>
            <a:r>
              <a:rPr lang="en-IN" sz="2800" i="1" dirty="0" smtClean="0"/>
              <a:t>optimal value </a:t>
            </a:r>
            <a:r>
              <a:rPr lang="en-IN" sz="2800" dirty="0" smtClean="0"/>
              <a:t>and increasing it would actually increase customer turn around, slightly.</a:t>
            </a:r>
            <a:endParaRPr lang="en-IN" sz="28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1"/>
            <a:ext cx="11285621" cy="1828800"/>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1799" y="477253"/>
            <a:ext cx="609600" cy="60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08769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1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21" b="8669"/>
          <a:stretch/>
        </p:blipFill>
        <p:spPr>
          <a:xfrm>
            <a:off x="1294406" y="1094873"/>
            <a:ext cx="8667742" cy="3633537"/>
          </a:xfrm>
        </p:spPr>
      </p:pic>
    </p:spTree>
    <p:extLst>
      <p:ext uri="{BB962C8B-B14F-4D97-AF65-F5344CB8AC3E}">
        <p14:creationId xmlns:p14="http://schemas.microsoft.com/office/powerpoint/2010/main" val="304716433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110</TotalTime>
  <Words>59</Words>
  <Application>Microsoft Office PowerPoint</Application>
  <PresentationFormat>Widescreen</PresentationFormat>
  <Paragraphs>14</Paragraphs>
  <Slides>8</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Schoolbook</vt:lpstr>
      <vt:lpstr>Wingdings 2</vt:lpstr>
      <vt:lpstr>View</vt:lpstr>
      <vt:lpstr>   Inventory Management System</vt:lpstr>
      <vt:lpstr>          Evaluating overall efficiency of Inventory Management System by simulating it’s current working of 2 departments:   1.  Demand   2. Production   </vt:lpstr>
      <vt:lpstr>The Project aims to:  - Model the working of 2 departments  - Find any loop holes or problem areas  - Recommend suggestions to fix it.</vt:lpstr>
      <vt:lpstr>The model Consists of 2 parts:  1. Demand Management:       - In this the customer enters, places          order and leaves the system either         after purchasing or without it.       -  In addition to servicing customers, it         also triggers the production of new         products.   2. Production Management:        - This department starts/stops           manufacturing as and when required.</vt:lpstr>
      <vt:lpstr>- Good Service time. .                                    - Need of better production criteria  and less machine idle time                            (Changing min value of inventory)  - Less customer turn around                       - Addition of new resources. </vt:lpstr>
      <vt:lpstr>Scenario 1:  Finding optimal inventory value using Process Analyser.  </vt:lpstr>
      <vt:lpstr>No scenario gives the satisfactory result.  Addition of new machine does not make much of difference to the overall model performance.  Also the existing inventory value is the optimal value and increasing it would actually increase customer turn around, slightly.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Inventory Management System</dc:title>
  <dc:creator>Aarush Bhardwaj</dc:creator>
  <cp:lastModifiedBy>Aarush Bhardwaj</cp:lastModifiedBy>
  <cp:revision>13</cp:revision>
  <dcterms:created xsi:type="dcterms:W3CDTF">2021-05-13T01:34:25Z</dcterms:created>
  <dcterms:modified xsi:type="dcterms:W3CDTF">2021-05-13T03:25:00Z</dcterms:modified>
</cp:coreProperties>
</file>